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60"/>
  </p:notesMasterIdLst>
  <p:handoutMasterIdLst>
    <p:handoutMasterId r:id="rId61"/>
  </p:handoutMasterIdLst>
  <p:sldIdLst>
    <p:sldId id="707" r:id="rId2"/>
    <p:sldId id="630" r:id="rId3"/>
    <p:sldId id="619" r:id="rId4"/>
    <p:sldId id="766" r:id="rId5"/>
    <p:sldId id="716" r:id="rId6"/>
    <p:sldId id="717" r:id="rId7"/>
    <p:sldId id="718" r:id="rId8"/>
    <p:sldId id="719" r:id="rId9"/>
    <p:sldId id="720" r:id="rId10"/>
    <p:sldId id="721" r:id="rId11"/>
    <p:sldId id="767" r:id="rId12"/>
    <p:sldId id="768" r:id="rId13"/>
    <p:sldId id="769" r:id="rId14"/>
    <p:sldId id="770" r:id="rId15"/>
    <p:sldId id="771" r:id="rId16"/>
    <p:sldId id="772" r:id="rId17"/>
    <p:sldId id="773" r:id="rId18"/>
    <p:sldId id="774" r:id="rId19"/>
    <p:sldId id="775" r:id="rId20"/>
    <p:sldId id="776" r:id="rId21"/>
    <p:sldId id="777" r:id="rId22"/>
    <p:sldId id="731" r:id="rId23"/>
    <p:sldId id="732" r:id="rId24"/>
    <p:sldId id="733" r:id="rId25"/>
    <p:sldId id="734" r:id="rId26"/>
    <p:sldId id="735" r:id="rId27"/>
    <p:sldId id="778" r:id="rId28"/>
    <p:sldId id="779" r:id="rId29"/>
    <p:sldId id="780" r:id="rId30"/>
    <p:sldId id="781" r:id="rId31"/>
    <p:sldId id="740" r:id="rId32"/>
    <p:sldId id="741" r:id="rId33"/>
    <p:sldId id="782" r:id="rId34"/>
    <p:sldId id="742" r:id="rId35"/>
    <p:sldId id="743" r:id="rId36"/>
    <p:sldId id="744" r:id="rId37"/>
    <p:sldId id="783" r:id="rId38"/>
    <p:sldId id="745" r:id="rId39"/>
    <p:sldId id="784" r:id="rId40"/>
    <p:sldId id="747" r:id="rId41"/>
    <p:sldId id="748" r:id="rId42"/>
    <p:sldId id="749" r:id="rId43"/>
    <p:sldId id="751" r:id="rId44"/>
    <p:sldId id="785" r:id="rId45"/>
    <p:sldId id="752" r:id="rId46"/>
    <p:sldId id="753" r:id="rId47"/>
    <p:sldId id="754" r:id="rId48"/>
    <p:sldId id="755" r:id="rId49"/>
    <p:sldId id="786" r:id="rId50"/>
    <p:sldId id="787" r:id="rId51"/>
    <p:sldId id="788" r:id="rId52"/>
    <p:sldId id="789" r:id="rId53"/>
    <p:sldId id="759" r:id="rId54"/>
    <p:sldId id="790" r:id="rId55"/>
    <p:sldId id="791" r:id="rId56"/>
    <p:sldId id="792" r:id="rId57"/>
    <p:sldId id="763" r:id="rId58"/>
    <p:sldId id="70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2" autoAdjust="0"/>
    <p:restoredTop sz="94233" autoAdjust="0"/>
  </p:normalViewPr>
  <p:slideViewPr>
    <p:cSldViewPr snapToGrid="0">
      <p:cViewPr varScale="1">
        <p:scale>
          <a:sx n="98" d="100"/>
          <a:sy n="98" d="100"/>
        </p:scale>
        <p:origin x="2400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65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FDE67FCB-EE02-4671-8F97-9E60CD31E5B2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그림 6" descr="텍스트, 음식, 후식이(가) 표시된 사진&#10;&#10;자동 생성된 설명">
            <a:extLst>
              <a:ext uri="{FF2B5EF4-FFF2-40B4-BE49-F238E27FC236}">
                <a16:creationId xmlns:a16="http://schemas.microsoft.com/office/drawing/2014/main" id="{9C7AC740-3931-4A21-89BC-EA2D4596DD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05" y="301752"/>
            <a:ext cx="4285789" cy="4956048"/>
          </a:xfrm>
          <a:prstGeom prst="rect">
            <a:avLst/>
          </a:prstGeom>
        </p:spPr>
      </p:pic>
      <p:pic>
        <p:nvPicPr>
          <p:cNvPr id="8" name="Picture 4" descr="C:\Users\김현용\Desktop\제호.jpg">
            <a:extLst>
              <a:ext uri="{FF2B5EF4-FFF2-40B4-BE49-F238E27FC236}">
                <a16:creationId xmlns:a16="http://schemas.microsoft.com/office/drawing/2014/main" id="{426D5957-5515-4024-83AD-FA1C7B695E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6" y="301752"/>
            <a:ext cx="1591057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FE575D8B-8AE7-4C1C-B9D0-FB76FF113107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E35D00FA-BF9B-4EF2-915B-073EB3544AA1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EBCA4913-C988-467A-AA54-4F71AB0CCF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45BCC00A-9F7A-444C-BBB7-738DB98C0327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209800" y="3124200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chemeClr val="accent1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D6995-4B78-4171-AACA-2CB60B515D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2022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2021-12-24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Chapter 07. </a:t>
            </a:r>
            <a:r>
              <a:rPr lang="ko-KR" altLang="en-US" sz="30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메뉴와 대화상자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8.23.53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7" y="1667942"/>
            <a:ext cx="6784267" cy="2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Project7_1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com.cookandroid.project7_1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E8209-C495-43B4-8443-8BF3623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14" y="2831437"/>
            <a:ext cx="4832972" cy="38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아래와 같이 화면 코딩</a:t>
            </a:r>
          </a:p>
          <a:p>
            <a:pPr lvl="2"/>
            <a:r>
              <a:rPr lang="ko-KR" altLang="en-US" sz="1600" dirty="0"/>
              <a:t>바깥 </a:t>
            </a:r>
            <a:r>
              <a:rPr lang="ko-KR" altLang="en-US" sz="1600" dirty="0" err="1"/>
              <a:t>리니어레이아웃의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baseLayout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개와 버튼 </a:t>
            </a:r>
            <a:r>
              <a:rPr lang="en-US" altLang="ko-KR" sz="1600" dirty="0"/>
              <a:t>1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, </a:t>
            </a:r>
            <a:r>
              <a:rPr lang="ko-KR" altLang="en-US" sz="1600" dirty="0"/>
              <a:t>버튼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button1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6" name="Picture 3" descr="스크린샷 2019-02-04 오후 8.25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01" y="3229197"/>
            <a:ext cx="6448998" cy="25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4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1" y="1196752"/>
            <a:ext cx="8604449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(2) menu </a:t>
            </a:r>
            <a:r>
              <a:rPr lang="ko-KR" altLang="en-US" dirty="0"/>
              <a:t>폴더가 없다면 생성 </a:t>
            </a:r>
            <a:endParaRPr lang="en-US" altLang="ko-KR" dirty="0"/>
          </a:p>
          <a:p>
            <a:pPr lvl="2"/>
            <a:r>
              <a:rPr lang="en-US" altLang="ko-KR" sz="1600" dirty="0"/>
              <a:t>[app]-[res]</a:t>
            </a:r>
            <a:r>
              <a:rPr lang="ko-KR" altLang="en-US" sz="1600" dirty="0"/>
              <a:t>에서 마우스 오른쪽 버튼 클릭 </a:t>
            </a:r>
            <a:r>
              <a:rPr lang="en-US" altLang="ko-KR" sz="1600" dirty="0"/>
              <a:t>– [New]-[Android Resource Directory]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pPr lvl="2"/>
            <a:r>
              <a:rPr lang="en-US" altLang="ko-KR" sz="1600" dirty="0"/>
              <a:t>[new</a:t>
            </a:r>
            <a:r>
              <a:rPr lang="ko-KR" altLang="en-US" sz="1600" dirty="0"/>
              <a:t> </a:t>
            </a:r>
            <a:r>
              <a:rPr lang="en-US" altLang="ko-KR" sz="1600" dirty="0"/>
              <a:t>Resource Directory]</a:t>
            </a:r>
            <a:r>
              <a:rPr lang="ko-KR" altLang="en-US" sz="1600" dirty="0"/>
              <a:t>창에서 </a:t>
            </a:r>
            <a:r>
              <a:rPr lang="en-US" altLang="ko-KR" sz="1600" dirty="0"/>
              <a:t>Resource type</a:t>
            </a:r>
            <a:r>
              <a:rPr lang="ko-KR" altLang="en-US" sz="1600" dirty="0"/>
              <a:t>으로 </a:t>
            </a:r>
            <a:r>
              <a:rPr lang="en-US" altLang="ko-KR" sz="1600" dirty="0"/>
              <a:t>‘menu’ </a:t>
            </a:r>
            <a:r>
              <a:rPr lang="ko-KR" altLang="en-US" sz="1600" dirty="0"/>
              <a:t>선택하고</a:t>
            </a:r>
            <a:r>
              <a:rPr lang="en-US" altLang="ko-KR" sz="1600" dirty="0"/>
              <a:t> &lt;OK&gt; </a:t>
            </a:r>
            <a:r>
              <a:rPr lang="ko-KR" altLang="en-US" sz="1600" dirty="0"/>
              <a:t>클릭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</p:spTree>
    <p:extLst>
      <p:ext uri="{BB962C8B-B14F-4D97-AF65-F5344CB8AC3E}">
        <p14:creationId xmlns:p14="http://schemas.microsoft.com/office/powerpoint/2010/main" val="51792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E5B19-59C5-4D13-A5E0-C4005920E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084836"/>
            <a:ext cx="80200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1196752"/>
            <a:ext cx="860444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 만들기</a:t>
            </a:r>
            <a:endParaRPr lang="en-US" altLang="ko-KR" dirty="0"/>
          </a:p>
          <a:p>
            <a:pPr lvl="2"/>
            <a:r>
              <a:rPr lang="en-US" altLang="ko-KR" sz="1600" dirty="0"/>
              <a:t>[app]-[res]-[menu]</a:t>
            </a:r>
            <a:r>
              <a:rPr lang="ko-KR" altLang="en-US" sz="1600" dirty="0"/>
              <a:t>에서 마우스 오른쪽 버튼 클릭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[New]-[Menu resource file]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lvl="2"/>
            <a:r>
              <a:rPr lang="en-US" altLang="ko-KR" sz="1600" dirty="0"/>
              <a:t>[New Resource File] </a:t>
            </a:r>
            <a:r>
              <a:rPr lang="ko-KR" altLang="en-US" sz="1600" dirty="0"/>
              <a:t>창에서 새로운 파일 이름 ‘</a:t>
            </a:r>
            <a:r>
              <a:rPr lang="en-US" altLang="ko-KR" sz="1600" dirty="0"/>
              <a:t>menu1.xml’</a:t>
            </a:r>
            <a:r>
              <a:rPr lang="ko-KR" altLang="en-US" sz="1600" dirty="0"/>
              <a:t>을 입력하고</a:t>
            </a:r>
            <a:r>
              <a:rPr lang="en-US" altLang="ko-KR" sz="1600" dirty="0"/>
              <a:t> &lt;OK&gt;</a:t>
            </a:r>
            <a:r>
              <a:rPr lang="ko-KR" altLang="en-US" sz="1600" dirty="0"/>
              <a:t> 클릭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</p:spTree>
    <p:extLst>
      <p:ext uri="{BB962C8B-B14F-4D97-AF65-F5344CB8AC3E}">
        <p14:creationId xmlns:p14="http://schemas.microsoft.com/office/powerpoint/2010/main" val="343943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6244E-74F7-4722-8C95-60C64E98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114911"/>
            <a:ext cx="79724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7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 코딩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125" y="2446439"/>
            <a:ext cx="8360261" cy="4188030"/>
            <a:chOff x="893692" y="1742743"/>
            <a:chExt cx="8360261" cy="4188030"/>
          </a:xfrm>
        </p:grpSpPr>
        <p:pic>
          <p:nvPicPr>
            <p:cNvPr id="6" name="Picture 4" descr="스크린샷 2019-02-04 오후 8.30.0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92" y="1742743"/>
              <a:ext cx="5340277" cy="2613022"/>
            </a:xfrm>
            <a:prstGeom prst="rect">
              <a:avLst/>
            </a:prstGeom>
          </p:spPr>
        </p:pic>
        <p:pic>
          <p:nvPicPr>
            <p:cNvPr id="7" name="Picture 5" descr="스크린샷 2019-02-04 오후 8.30.1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" t="2860"/>
            <a:stretch/>
          </p:blipFill>
          <p:spPr>
            <a:xfrm>
              <a:off x="4113645" y="3233725"/>
              <a:ext cx="5140308" cy="269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61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에 다음 내용을 코딩</a:t>
            </a:r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레이아웃과 버튼에 대응할 전역변수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메인 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57789" y="3124619"/>
            <a:ext cx="6028422" cy="3616645"/>
            <a:chOff x="754132" y="2591989"/>
            <a:chExt cx="6028422" cy="3616645"/>
          </a:xfrm>
        </p:grpSpPr>
        <p:pic>
          <p:nvPicPr>
            <p:cNvPr id="9" name="Picture 4" descr="스크린샷 2019-02-04 오후 8.31.2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32" y="2591989"/>
              <a:ext cx="6013121" cy="1473255"/>
            </a:xfrm>
            <a:prstGeom prst="rect">
              <a:avLst/>
            </a:prstGeom>
          </p:spPr>
        </p:pic>
        <p:pic>
          <p:nvPicPr>
            <p:cNvPr id="10" name="Picture 5" descr="스크린샷 2019-02-04 오후 8.31.3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0"/>
            <a:stretch/>
          </p:blipFill>
          <p:spPr>
            <a:xfrm>
              <a:off x="754132" y="4052242"/>
              <a:ext cx="6028422" cy="2156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47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en-US" altLang="ko-KR" dirty="0"/>
              <a:t>Activity </a:t>
            </a:r>
            <a:r>
              <a:rPr lang="ko-KR" altLang="en-US" dirty="0"/>
              <a:t>클래스로부터 </a:t>
            </a:r>
            <a:r>
              <a:rPr lang="ko-KR" altLang="en-US" dirty="0" err="1"/>
              <a:t>오버라이딩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21" y="2537425"/>
            <a:ext cx="4157145" cy="38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8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메뉴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</a:t>
            </a:r>
            <a:r>
              <a:rPr lang="ko-KR" altLang="en-US" sz="2400" dirty="0">
                <a:latin typeface="+mn-ea"/>
              </a:rPr>
              <a:t>토스트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대화상자</a:t>
            </a:r>
            <a:endParaRPr lang="en-US" altLang="ko-KR" sz="2400" dirty="0">
              <a:latin typeface="+mn-ea"/>
            </a:endParaRPr>
          </a:p>
          <a:p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자동 완성된 코드에 나머지 코딩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138576-AC4B-4984-99C4-995814D1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47" y="2528022"/>
            <a:ext cx="6637506" cy="39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3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</a:t>
            </a:r>
            <a:r>
              <a:rPr lang="ko-KR" altLang="en-US" dirty="0"/>
              <a:t>배경색 바꾸기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메뉴를 클릭했을 때 동작할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</a:t>
            </a:r>
            <a:r>
              <a:rPr lang="ko-KR" altLang="en-US" dirty="0"/>
              <a:t> 코딩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XML</a:t>
            </a:r>
            <a:r>
              <a:rPr lang="ko-KR" altLang="en-US" dirty="0"/>
              <a:t>을 이용한 옵션 메뉴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57879" y="2427873"/>
            <a:ext cx="5428244" cy="4434657"/>
            <a:chOff x="919425" y="2475847"/>
            <a:chExt cx="4617988" cy="3860566"/>
          </a:xfrm>
        </p:grpSpPr>
        <p:pic>
          <p:nvPicPr>
            <p:cNvPr id="7" name="Picture 3" descr="스크린샷 2019-02-04 오후 8.34.19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25" y="3363775"/>
              <a:ext cx="4617988" cy="2972638"/>
            </a:xfrm>
            <a:prstGeom prst="rect">
              <a:avLst/>
            </a:prstGeom>
          </p:spPr>
        </p:pic>
        <p:pic>
          <p:nvPicPr>
            <p:cNvPr id="6" name="Picture 1" descr="스크린샷 2019-02-04 오후 8.34.1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10"/>
            <a:stretch/>
          </p:blipFill>
          <p:spPr>
            <a:xfrm>
              <a:off x="948149" y="2475847"/>
              <a:ext cx="4580444" cy="941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28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코드만 이용한 옵션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파일 없이 </a:t>
            </a:r>
            <a:r>
              <a:rPr lang="en-US" altLang="ko-KR" dirty="0"/>
              <a:t>Java </a:t>
            </a:r>
            <a:r>
              <a:rPr lang="ko-KR" altLang="en-US" dirty="0"/>
              <a:t>코드로만 옵션 메뉴 사용하기</a:t>
            </a:r>
          </a:p>
          <a:p>
            <a:pPr lvl="1"/>
            <a:r>
              <a:rPr lang="en-US" altLang="ko-KR" dirty="0" err="1"/>
              <a:t>onCreateOptionsMenu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안에서 메뉴 </a:t>
            </a:r>
            <a:r>
              <a:rPr lang="en-US" altLang="ko-KR" dirty="0"/>
              <a:t>XML </a:t>
            </a:r>
            <a:r>
              <a:rPr lang="ko-KR" altLang="en-US" dirty="0"/>
              <a:t>파일에 접근하는 대신 직접 </a:t>
            </a:r>
            <a:r>
              <a:rPr lang="en-US" altLang="ko-KR" dirty="0" err="1"/>
              <a:t>menu.add</a:t>
            </a:r>
            <a:r>
              <a:rPr lang="en-US" altLang="ko-KR" dirty="0"/>
              <a:t>( ) </a:t>
            </a:r>
            <a:r>
              <a:rPr lang="ko-KR" altLang="en-US" dirty="0" err="1"/>
              <a:t>메소드로</a:t>
            </a:r>
            <a:r>
              <a:rPr lang="ko-KR" altLang="en-US" dirty="0"/>
              <a:t> 메뉴 항목 추가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3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04" y="2222846"/>
            <a:ext cx="5462593" cy="45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8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코드만 이용한 옵션 메뉴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F6CFE-C624-4A22-9A26-4AA34AF8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88" y="1060397"/>
            <a:ext cx="6345824" cy="56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Menu)</a:t>
            </a:r>
          </a:p>
          <a:p>
            <a:pPr lvl="1"/>
            <a:r>
              <a:rPr lang="ko-KR" altLang="en-US" dirty="0"/>
              <a:t>레이아웃 또는 버튼</a:t>
            </a:r>
            <a:r>
              <a:rPr lang="en-US" altLang="ko-KR" dirty="0"/>
              <a:t>, </a:t>
            </a:r>
            <a:r>
              <a:rPr lang="ko-KR" altLang="en-US" dirty="0" err="1"/>
              <a:t>에디트텍스트</a:t>
            </a:r>
            <a:r>
              <a:rPr lang="ko-KR" altLang="en-US" dirty="0"/>
              <a:t> 등의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err="1"/>
              <a:t>롱클릭하면</a:t>
            </a:r>
            <a:r>
              <a:rPr lang="ko-KR" altLang="en-US" dirty="0"/>
              <a:t> 나타남</a:t>
            </a:r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의 </a:t>
            </a:r>
            <a:r>
              <a:rPr lang="ko-KR" altLang="en-US" dirty="0" err="1"/>
              <a:t>팝업창과</a:t>
            </a:r>
            <a:r>
              <a:rPr lang="ko-KR" altLang="en-US" dirty="0"/>
              <a:t> 비슷함</a:t>
            </a:r>
            <a:endParaRPr lang="en-US" altLang="ko-KR" dirty="0"/>
          </a:p>
          <a:p>
            <a:pPr lvl="1"/>
            <a:endParaRPr lang="ko-KR" altLang="en-US" sz="1000" dirty="0"/>
          </a:p>
          <a:p>
            <a:r>
              <a:rPr lang="ko-KR" altLang="en-US" dirty="0" err="1"/>
              <a:t>컨텍스트</a:t>
            </a:r>
            <a:r>
              <a:rPr lang="ko-KR" altLang="en-US" dirty="0"/>
              <a:t> 메뉴 설정 순서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39" y="3138778"/>
            <a:ext cx="5155323" cy="32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7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컨텍스트</a:t>
            </a:r>
            <a:r>
              <a:rPr lang="ko-KR" altLang="en-US" dirty="0"/>
              <a:t> 메뉴 </a:t>
            </a:r>
            <a:r>
              <a:rPr lang="en-US" altLang="ko-KR" dirty="0"/>
              <a:t>XML </a:t>
            </a:r>
            <a:r>
              <a:rPr lang="ko-KR" altLang="en-US" dirty="0"/>
              <a:t>파일 </a:t>
            </a:r>
          </a:p>
          <a:p>
            <a:pPr lvl="1"/>
            <a:r>
              <a:rPr lang="ko-KR" altLang="en-US" dirty="0" err="1"/>
              <a:t>컨텍스트</a:t>
            </a:r>
            <a:r>
              <a:rPr lang="ko-KR" altLang="en-US" dirty="0"/>
              <a:t> 메뉴가 나오게 할 </a:t>
            </a:r>
            <a:r>
              <a:rPr lang="ko-KR" altLang="en-US" dirty="0" err="1"/>
              <a:t>위젯마다</a:t>
            </a:r>
            <a:r>
              <a:rPr lang="ko-KR" altLang="en-US" dirty="0"/>
              <a:t> 별도의 파일 생성해야 함</a:t>
            </a:r>
          </a:p>
          <a:p>
            <a:pPr lvl="1"/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문법은 옵션 메뉴와 동일함</a:t>
            </a:r>
          </a:p>
          <a:p>
            <a:pPr lvl="1"/>
            <a:r>
              <a:rPr lang="en-US" altLang="ko-KR" dirty="0" err="1"/>
              <a:t>onCreateContextMenu</a:t>
            </a:r>
            <a:r>
              <a:rPr lang="en-US" altLang="ko-KR" dirty="0"/>
              <a:t>( ) </a:t>
            </a:r>
            <a:r>
              <a:rPr lang="ko-KR" altLang="en-US" dirty="0" err="1"/>
              <a:t>메소드에는</a:t>
            </a:r>
            <a:r>
              <a:rPr lang="ko-KR" altLang="en-US" dirty="0"/>
              <a:t> </a:t>
            </a:r>
            <a:r>
              <a:rPr lang="ko-KR" altLang="en-US" dirty="0" err="1"/>
              <a:t>위젯별로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메뉴가 나타나야 하므로</a:t>
            </a:r>
            <a:r>
              <a:rPr lang="en-US" altLang="ko-KR" dirty="0"/>
              <a:t>, </a:t>
            </a:r>
            <a:r>
              <a:rPr lang="ko-KR" altLang="en-US" dirty="0" err="1"/>
              <a:t>위젯별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메뉴를 </a:t>
            </a:r>
            <a:r>
              <a:rPr lang="en-US" altLang="ko-KR" dirty="0"/>
              <a:t>if</a:t>
            </a:r>
            <a:r>
              <a:rPr lang="ko-KR" altLang="en-US" dirty="0"/>
              <a:t>문으로 등록해야 함</a:t>
            </a:r>
          </a:p>
          <a:p>
            <a:pPr lvl="1"/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32" y="3077623"/>
            <a:ext cx="6390537" cy="314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14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/>
              <a:t>배경색 변경 및 버튼 변경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Project7_2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com.cookandroid.project7_2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A67F83-18AE-49FF-BAC3-DF07361D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27" y="2782293"/>
            <a:ext cx="5266146" cy="38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/>
              <a:t>배경색 변경 및 버튼 변경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화면을 간단히 </a:t>
            </a:r>
            <a:r>
              <a:rPr lang="ko-KR" altLang="en-US" dirty="0" err="1"/>
              <a:t>코딩하기</a:t>
            </a:r>
            <a:r>
              <a:rPr lang="ko-KR" altLang="en-US" dirty="0"/>
              <a:t> </a:t>
            </a:r>
          </a:p>
          <a:p>
            <a:pPr lvl="2"/>
            <a:r>
              <a:rPr lang="ko-KR" altLang="en-US" sz="1600" dirty="0"/>
              <a:t>레이아웃의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baseLayout</a:t>
            </a:r>
            <a:endParaRPr lang="ko-KR" altLang="en-US" sz="1600" dirty="0"/>
          </a:p>
          <a:p>
            <a:pPr lvl="2"/>
            <a:r>
              <a:rPr lang="ko-KR" altLang="en-US" sz="1600" dirty="0"/>
              <a:t>버튼 </a:t>
            </a:r>
            <a:r>
              <a:rPr lang="en-US" altLang="ko-KR" sz="1600" dirty="0"/>
              <a:t>2</a:t>
            </a:r>
            <a:r>
              <a:rPr lang="ko-KR" altLang="en-US" sz="1600" dirty="0"/>
              <a:t>개 생성</a:t>
            </a:r>
            <a:r>
              <a:rPr lang="en-US" altLang="ko-KR" sz="1600" dirty="0"/>
              <a:t>, </a:t>
            </a:r>
            <a:r>
              <a:rPr lang="ko-KR" altLang="en-US" sz="1600" dirty="0"/>
              <a:t>버튼의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button1, button2</a:t>
            </a:r>
            <a:endParaRPr lang="ko-KR" altLang="en-US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3" descr="스크린샷 2019-02-04 오후 8.39.2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80" y="3194226"/>
            <a:ext cx="5828240" cy="24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/>
              <a:t>배경색 변경 및 버튼 변경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(2) [</a:t>
            </a:r>
            <a:r>
              <a:rPr lang="ko-KR" altLang="en-US" dirty="0"/>
              <a:t>실습 </a:t>
            </a:r>
            <a:r>
              <a:rPr lang="en-US" altLang="ko-KR" dirty="0"/>
              <a:t>7-1]</a:t>
            </a:r>
            <a:r>
              <a:rPr lang="ko-KR" altLang="en-US" dirty="0"/>
              <a:t>을 참고하여 </a:t>
            </a:r>
            <a:r>
              <a:rPr lang="en-US" altLang="ko-KR" dirty="0"/>
              <a:t>menu</a:t>
            </a:r>
            <a:r>
              <a:rPr lang="ko-KR" altLang="en-US" dirty="0"/>
              <a:t>폴더와 </a:t>
            </a:r>
            <a:r>
              <a:rPr lang="en-US" altLang="ko-KR" dirty="0"/>
              <a:t>menu1.xml, menu2.xml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r>
              <a:rPr lang="en-US" altLang="ko-KR" dirty="0"/>
              <a:t>(3) menu1.xml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배경색 변경과 관련된 </a:t>
            </a:r>
            <a:r>
              <a:rPr lang="en-US" altLang="ko-KR" dirty="0"/>
              <a:t>3</a:t>
            </a:r>
            <a:r>
              <a:rPr lang="ko-KR" altLang="en-US" dirty="0"/>
              <a:t>개의 항목 생성 </a:t>
            </a:r>
          </a:p>
          <a:p>
            <a:pPr lvl="1"/>
            <a:r>
              <a:rPr lang="en-US" altLang="ko-KR" dirty="0"/>
              <a:t>(4) menu2.xml :</a:t>
            </a:r>
            <a:r>
              <a:rPr lang="ko-KR" altLang="en-US" dirty="0"/>
              <a:t> 버튼과 관련된 </a:t>
            </a:r>
            <a:r>
              <a:rPr lang="en-US" altLang="ko-KR" dirty="0"/>
              <a:t>2</a:t>
            </a:r>
            <a:r>
              <a:rPr lang="ko-KR" altLang="en-US" dirty="0"/>
              <a:t>개의 항목 생성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4" descr="스크린샷 2019-02-04 오후 8.40.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/>
          <a:stretch/>
        </p:blipFill>
        <p:spPr>
          <a:xfrm>
            <a:off x="43547" y="3141532"/>
            <a:ext cx="6010761" cy="2079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38B0FB-2955-490E-AFE9-766702EA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600" y="4026383"/>
            <a:ext cx="5851415" cy="21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/>
              <a:t>배경색 변경 및 버튼 변경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MainActivity</a:t>
            </a:r>
            <a:r>
              <a:rPr lang="ko-KR" altLang="en-US" dirty="0"/>
              <a:t>에 다음 내용을 코딩</a:t>
            </a:r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레이아웃과 버튼 </a:t>
            </a:r>
            <a:r>
              <a:rPr lang="en-US" altLang="ko-KR" sz="1600" dirty="0"/>
              <a:t>2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lvl="2"/>
            <a:r>
              <a:rPr lang="ko-KR" altLang="en-US" sz="1600" dirty="0"/>
              <a:t>메인 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</a:p>
          <a:p>
            <a:pPr lvl="2"/>
            <a:r>
              <a:rPr lang="en-US" altLang="ko-KR" sz="1600" dirty="0"/>
              <a:t>2</a:t>
            </a:r>
            <a:r>
              <a:rPr lang="ko-KR" altLang="en-US" sz="1600" dirty="0"/>
              <a:t>개의 버튼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변수를 </a:t>
            </a:r>
            <a:r>
              <a:rPr lang="en-US" altLang="ko-KR" sz="1600" dirty="0" err="1"/>
              <a:t>registerForContextMenu</a:t>
            </a:r>
            <a:r>
              <a:rPr lang="en-US" altLang="ko-KR" sz="1600" dirty="0"/>
              <a:t>( )</a:t>
            </a:r>
            <a:r>
              <a:rPr lang="ko-KR" altLang="en-US" sz="1600" dirty="0"/>
              <a:t>에 등록</a:t>
            </a:r>
          </a:p>
          <a:p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41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endParaRPr lang="en-US" altLang="ko-KR" sz="2400" dirty="0"/>
          </a:p>
          <a:p>
            <a:pPr>
              <a:buFont typeface="Arial" charset="0"/>
              <a:buChar char="•"/>
            </a:pPr>
            <a:r>
              <a:rPr lang="ko-KR" altLang="en-US" sz="2400" dirty="0"/>
              <a:t>메뉴를 작성하고 사용하는 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토스트의 다양한 출력 방법을 알아본다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/>
              <a:t>대화상자의 사용법을 익힌다</a:t>
            </a:r>
            <a:r>
              <a:rPr lang="en-US" altLang="ko-KR" sz="2400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pic>
        <p:nvPicPr>
          <p:cNvPr id="10" name="Picture 3" descr="스크린샷 2019-02-04 오후 8.43.1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9" y="1322601"/>
            <a:ext cx="6491923" cy="46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0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/>
              <a:t>배경색 변경 및 버튼 변경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선택한 </a:t>
            </a:r>
            <a:r>
              <a:rPr lang="ko-KR" altLang="en-US" dirty="0" err="1"/>
              <a:t>위젯에</a:t>
            </a:r>
            <a:r>
              <a:rPr lang="ko-KR" altLang="en-US" dirty="0"/>
              <a:t> 따라 </a:t>
            </a:r>
            <a:r>
              <a:rPr lang="ko-KR" altLang="en-US" dirty="0" err="1"/>
              <a:t>인플레이트하는</a:t>
            </a:r>
            <a:r>
              <a:rPr lang="ko-KR" altLang="en-US" dirty="0"/>
              <a:t> 메뉴 </a:t>
            </a:r>
            <a:r>
              <a:rPr lang="en-US" altLang="ko-KR" dirty="0"/>
              <a:t>XML </a:t>
            </a:r>
            <a:r>
              <a:rPr lang="ko-KR" altLang="en-US" dirty="0"/>
              <a:t>파일을 다르게 함</a:t>
            </a:r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onContextItemSelected</a:t>
            </a:r>
            <a:r>
              <a:rPr lang="en-US" altLang="ko-KR" dirty="0"/>
              <a:t>( )</a:t>
            </a:r>
            <a:r>
              <a:rPr lang="ko-KR" altLang="en-US" dirty="0"/>
              <a:t>를 같은 방식으로 자동 완성한 후 코딩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44.2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89" y="2803236"/>
            <a:ext cx="5932022" cy="37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06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8.45.00.png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43" y="1692505"/>
            <a:ext cx="6167515" cy="10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0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토스트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80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토스트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토스트</a:t>
            </a:r>
            <a:r>
              <a:rPr lang="en-US" altLang="ko-KR" dirty="0"/>
              <a:t>(toast)</a:t>
            </a:r>
          </a:p>
          <a:p>
            <a:pPr lvl="1"/>
            <a:r>
              <a:rPr lang="ko-KR" altLang="en-US" dirty="0"/>
              <a:t>화면에 잠깐 나타났다 사라지는 메시지</a:t>
            </a:r>
          </a:p>
          <a:p>
            <a:pPr lvl="1"/>
            <a:r>
              <a:rPr lang="ko-KR" altLang="en-US" dirty="0"/>
              <a:t>프로그래머가 디버깅 용도로 사용하기에도 적당함</a:t>
            </a:r>
            <a:endParaRPr lang="en-US" altLang="ko-KR" dirty="0"/>
          </a:p>
          <a:p>
            <a:pPr lvl="1"/>
            <a:endParaRPr lang="ko-KR" altLang="en-US" sz="600" dirty="0"/>
          </a:p>
          <a:p>
            <a:r>
              <a:rPr lang="ko-KR" altLang="en-US" dirty="0"/>
              <a:t>토스트의 일반적인 형태</a:t>
            </a:r>
            <a:endParaRPr lang="en-US" altLang="ko-KR" dirty="0"/>
          </a:p>
          <a:p>
            <a:endParaRPr lang="en-US" altLang="ko-KR" dirty="0"/>
          </a:p>
          <a:p>
            <a:pPr marL="182562" lvl="1" indent="0">
              <a:buNone/>
            </a:pPr>
            <a:endParaRPr lang="en-US" altLang="ko-KR" dirty="0"/>
          </a:p>
          <a:p>
            <a:pPr lvl="2"/>
            <a:r>
              <a:rPr lang="en-US" altLang="ko-KR" sz="1600" dirty="0"/>
              <a:t>duration: </a:t>
            </a:r>
            <a:r>
              <a:rPr lang="ko-KR" altLang="en-US" sz="1600" dirty="0"/>
              <a:t>화면에 나타나는 시간</a:t>
            </a:r>
            <a:endParaRPr lang="en-US" altLang="ko-KR" sz="1600" dirty="0"/>
          </a:p>
          <a:p>
            <a:pPr lvl="2"/>
            <a:endParaRPr lang="ko-KR" altLang="en-US" sz="1600" dirty="0"/>
          </a:p>
          <a:p>
            <a:pPr lvl="1"/>
            <a:r>
              <a:rPr lang="en-US" altLang="ko-KR" dirty="0" err="1"/>
              <a:t>setGravity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사용하면 위치를 변경할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sz="1600" dirty="0"/>
              <a:t>gravity : </a:t>
            </a:r>
            <a:r>
              <a:rPr lang="ko-KR" altLang="en-US" sz="1600" dirty="0"/>
              <a:t>화면의 위</a:t>
            </a:r>
            <a:r>
              <a:rPr lang="en-US" altLang="ko-KR" sz="1600" dirty="0"/>
              <a:t>, </a:t>
            </a:r>
            <a:r>
              <a:rPr lang="ko-KR" altLang="en-US" sz="1600" dirty="0"/>
              <a:t>중앙</a:t>
            </a:r>
            <a:r>
              <a:rPr lang="en-US" altLang="ko-KR" sz="1600" dirty="0"/>
              <a:t>, </a:t>
            </a:r>
            <a:r>
              <a:rPr lang="ko-KR" altLang="en-US" sz="1600" dirty="0"/>
              <a:t>아래 등을 지정</a:t>
            </a:r>
            <a:endParaRPr lang="en-US" altLang="ko-KR" sz="1600" dirty="0"/>
          </a:p>
          <a:p>
            <a:pPr lvl="2"/>
            <a:r>
              <a:rPr lang="en-US" altLang="ko-KR" sz="1600" dirty="0" err="1"/>
              <a:t>xOffset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yOffset</a:t>
            </a:r>
            <a:r>
              <a:rPr lang="en-US" altLang="ko-KR" sz="1600" dirty="0"/>
              <a:t> : </a:t>
            </a:r>
            <a:r>
              <a:rPr lang="ko-KR" altLang="en-US" sz="1600" dirty="0"/>
              <a:t>떨어진 거리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8.4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2" y="2959827"/>
            <a:ext cx="6559917" cy="616077"/>
          </a:xfrm>
          <a:prstGeom prst="rect">
            <a:avLst/>
          </a:prstGeom>
        </p:spPr>
      </p:pic>
      <p:pic>
        <p:nvPicPr>
          <p:cNvPr id="5" name="Picture 5" descr="스크린샷 2019-02-04 오후 8.46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62" y="4737881"/>
            <a:ext cx="6533677" cy="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토스트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토스트 메시지가 랜덤 위치에 출력되는 예제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5F81B-E13D-42FE-8C7A-DC7BF566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972486"/>
            <a:ext cx="6840760" cy="24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토스트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12" y="1102836"/>
            <a:ext cx="6374377" cy="542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436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418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  <a:r>
              <a:rPr lang="en-US" altLang="ko-KR" dirty="0"/>
              <a:t>(Dialog)</a:t>
            </a:r>
          </a:p>
          <a:p>
            <a:pPr lvl="1"/>
            <a:r>
              <a:rPr lang="ko-KR" altLang="en-US" dirty="0"/>
              <a:t>사용자에게 중요한 사항을 알려준 후</a:t>
            </a:r>
            <a:r>
              <a:rPr lang="en-US" altLang="ko-KR" dirty="0"/>
              <a:t>, </a:t>
            </a:r>
            <a:r>
              <a:rPr lang="ko-KR" altLang="en-US" dirty="0"/>
              <a:t>어떤 선택을 하게 하는 것이 목적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10" y="2206042"/>
            <a:ext cx="5126181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4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</a:t>
            </a:r>
            <a:r>
              <a:rPr lang="en-US" altLang="ko-KR" dirty="0"/>
              <a:t> </a:t>
            </a:r>
            <a:r>
              <a:rPr lang="ko-KR" altLang="en-US" dirty="0"/>
              <a:t>연습을 위한 버튼 하나만 있는 예제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1" descr="스크린샷 2019-02-04 오후 8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7333" y="1957908"/>
            <a:ext cx="6329334" cy="196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44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235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버튼 없음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49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29" y="1962500"/>
            <a:ext cx="5861942" cy="37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버튼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pic>
        <p:nvPicPr>
          <p:cNvPr id="4" name="Picture 2" descr="스크린샷 2019-02-04 오후 8.49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34" y="1769819"/>
            <a:ext cx="6014132" cy="28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sz="2400" dirty="0"/>
              <a:t>기본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 클릭 시 동작하는 대화상자의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en-US" altLang="ko-KR" dirty="0" err="1"/>
              <a:t>setPositiveButton</a:t>
            </a:r>
            <a:r>
              <a:rPr lang="en-US" altLang="ko-KR" dirty="0"/>
              <a:t>(“</a:t>
            </a:r>
            <a:r>
              <a:rPr lang="ko-KR" altLang="en-US" dirty="0"/>
              <a:t>문자열”</a:t>
            </a:r>
            <a:r>
              <a:rPr lang="en-US" altLang="ko-KR" dirty="0"/>
              <a:t>, 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리스너가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이라 아무 동작도 안 하므로 해당 부분 수정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55" y="2439122"/>
            <a:ext cx="6119091" cy="16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1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목록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가장 기본적인 목록을 만드는 형식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C4378-C832-42CE-98BA-367A6656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95" y="1908851"/>
            <a:ext cx="5997609" cy="45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78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목록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라디오버튼 목록 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en-US" altLang="ko-KR" dirty="0" err="1"/>
              <a:t>setItems</a:t>
            </a:r>
            <a:r>
              <a:rPr lang="en-US" altLang="ko-KR" dirty="0"/>
              <a:t>( ) </a:t>
            </a:r>
            <a:r>
              <a:rPr lang="ko-KR" altLang="en-US" dirty="0"/>
              <a:t>대신 </a:t>
            </a:r>
            <a:r>
              <a:rPr lang="en-US" altLang="ko-KR" dirty="0" err="1"/>
              <a:t>setSingleChoiceItems</a:t>
            </a:r>
            <a:r>
              <a:rPr lang="en-US" altLang="ko-KR" dirty="0"/>
              <a:t>( ) </a:t>
            </a:r>
            <a:r>
              <a:rPr lang="ko-KR" altLang="en-US" dirty="0"/>
              <a:t>사용하면 라디오버튼 형태로 출력</a:t>
            </a:r>
          </a:p>
          <a:p>
            <a:pPr lvl="1"/>
            <a:r>
              <a:rPr lang="en-US" altLang="ko-KR" dirty="0" err="1"/>
              <a:t>setSingleChoiceItems</a:t>
            </a:r>
            <a:r>
              <a:rPr lang="en-US" altLang="ko-KR" dirty="0"/>
              <a:t>(</a:t>
            </a:r>
            <a:r>
              <a:rPr lang="ko-KR" altLang="en-US" dirty="0"/>
              <a:t>문자열 배열</a:t>
            </a:r>
            <a:r>
              <a:rPr lang="en-US" altLang="ko-KR" dirty="0"/>
              <a:t>, </a:t>
            </a:r>
            <a:r>
              <a:rPr lang="ko-KR" altLang="en-US" dirty="0"/>
              <a:t>초기 선택 인덱스</a:t>
            </a:r>
            <a:r>
              <a:rPr lang="en-US" altLang="ko-KR" dirty="0"/>
              <a:t>, </a:t>
            </a:r>
            <a:r>
              <a:rPr lang="ko-KR" altLang="en-US" dirty="0" err="1"/>
              <a:t>리스너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파라미터가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개임</a:t>
            </a:r>
          </a:p>
          <a:p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6D2B109-E2B7-437C-B561-474E3BBC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98" y="2662340"/>
            <a:ext cx="6603403" cy="3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70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목록 대화상자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체크박스 목록 대화상자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ko-KR" altLang="en-US" dirty="0"/>
              <a:t>여러 개를 동시에 선택하려면 </a:t>
            </a:r>
            <a:r>
              <a:rPr lang="en-US" altLang="ko-KR" dirty="0" err="1"/>
              <a:t>setMultiChoiceItems</a:t>
            </a:r>
            <a:r>
              <a:rPr lang="en-US" altLang="ko-KR" dirty="0"/>
              <a:t>( )</a:t>
            </a:r>
            <a:r>
              <a:rPr lang="ko-KR" altLang="en-US" dirty="0"/>
              <a:t>를 사용</a:t>
            </a: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9CB3CA-F87F-43CB-878C-8230CBCCAA41}"/>
              </a:ext>
            </a:extLst>
          </p:cNvPr>
          <p:cNvGrpSpPr/>
          <p:nvPr/>
        </p:nvGrpSpPr>
        <p:grpSpPr>
          <a:xfrm>
            <a:off x="1832612" y="2175863"/>
            <a:ext cx="5622791" cy="4497392"/>
            <a:chOff x="466724" y="1504950"/>
            <a:chExt cx="8210550" cy="64214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06191D-D31D-4583-ABE6-D496E5357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12" y="1504950"/>
              <a:ext cx="8181975" cy="3848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216AC4-1A1B-4985-BFDF-1C4D4C9E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4" y="5316542"/>
              <a:ext cx="8210550" cy="260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592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Project7_3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com.cookandroid.project7_3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3785A-7539-4D84-953F-F58FD80C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64" y="2737227"/>
            <a:ext cx="2276272" cy="40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89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아래와 같이 화면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개와 버튼 </a:t>
            </a:r>
            <a:r>
              <a:rPr lang="en-US" altLang="ko-KR" sz="1600" dirty="0"/>
              <a:t>1</a:t>
            </a:r>
            <a:r>
              <a:rPr lang="ko-KR" altLang="en-US" sz="1600" dirty="0"/>
              <a:t>개를 생성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tvName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tvEmail</a:t>
            </a:r>
            <a:r>
              <a:rPr lang="en-US" altLang="ko-KR" sz="1600" dirty="0"/>
              <a:t>, button1</a:t>
            </a:r>
            <a:endParaRPr lang="ko-KR" altLang="en-US" sz="1600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8.5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55" y="2811876"/>
            <a:ext cx="6119091" cy="30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77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대화상자에서 사용할 레이아웃 </a:t>
            </a:r>
            <a:r>
              <a:rPr lang="en-US" altLang="ko-KR" dirty="0"/>
              <a:t>XML </a:t>
            </a:r>
            <a:r>
              <a:rPr lang="ko-KR" altLang="en-US" dirty="0"/>
              <a:t>파일 생성</a:t>
            </a:r>
            <a:endParaRPr lang="ko-KR" altLang="en-US" b="0" dirty="0"/>
          </a:p>
          <a:p>
            <a:pPr lvl="2"/>
            <a:r>
              <a:rPr lang="en-US" altLang="ko-KR" sz="1600" b="0" dirty="0"/>
              <a:t>[app]-[res]-[layout]</a:t>
            </a:r>
            <a:r>
              <a:rPr lang="ko-KR" altLang="en-US" sz="1600" b="0" dirty="0"/>
              <a:t>에서 마우스 오른쪽 버튼을 클릭하고 </a:t>
            </a:r>
            <a:r>
              <a:rPr lang="en-US" altLang="ko-KR" sz="1600" b="0" dirty="0"/>
              <a:t>[New]-[Layout Resource File]</a:t>
            </a:r>
            <a:r>
              <a:rPr lang="ko-KR" altLang="en-US" sz="1600" b="0" dirty="0"/>
              <a:t> 선택 </a:t>
            </a:r>
            <a:endParaRPr lang="en-US" altLang="ko-KR" sz="1600" dirty="0"/>
          </a:p>
          <a:p>
            <a:pPr lvl="2"/>
            <a:r>
              <a:rPr lang="en-US" altLang="ko-KR" sz="1600" b="0" dirty="0"/>
              <a:t>[New Resource File] </a:t>
            </a:r>
            <a:r>
              <a:rPr lang="ko-KR" altLang="en-US" sz="1600" b="0" dirty="0"/>
              <a:t>창에서 </a:t>
            </a:r>
            <a:r>
              <a:rPr lang="en-US" altLang="ko-KR" sz="1600" b="0" dirty="0"/>
              <a:t>File name</a:t>
            </a:r>
            <a:r>
              <a:rPr lang="ko-KR" altLang="en-US" sz="1600" b="0" dirty="0"/>
              <a:t>에는 ‘</a:t>
            </a:r>
            <a:r>
              <a:rPr lang="en-US" altLang="ko-KR" sz="1600" b="0" dirty="0"/>
              <a:t>dialog1.xml’</a:t>
            </a:r>
            <a:r>
              <a:rPr lang="ko-KR" altLang="en-US" sz="1600" b="0" dirty="0"/>
              <a:t>을</a:t>
            </a:r>
            <a:r>
              <a:rPr lang="en-US" altLang="ko-KR" sz="1600" b="0" dirty="0"/>
              <a:t>, Root element</a:t>
            </a:r>
            <a:r>
              <a:rPr lang="ko-KR" altLang="en-US" sz="1600" b="0" dirty="0"/>
              <a:t>에는 ‘ </a:t>
            </a:r>
            <a:r>
              <a:rPr lang="en-US" altLang="ko-KR" sz="1600" b="0" dirty="0"/>
              <a:t>Linear Layout’</a:t>
            </a:r>
            <a:r>
              <a:rPr lang="ko-KR" altLang="en-US" sz="1600" b="0" dirty="0"/>
              <a:t>을 입력하고 </a:t>
            </a:r>
            <a:r>
              <a:rPr lang="en-US" altLang="ko-KR" sz="1600" b="0" dirty="0"/>
              <a:t>&lt;OK&gt;</a:t>
            </a:r>
            <a:r>
              <a:rPr lang="ko-KR" altLang="en-US" sz="1600" b="0" dirty="0"/>
              <a:t>를 클릭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905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EE8911-E4DA-4133-8B9D-77B2FBF13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52" y="1152830"/>
            <a:ext cx="6799879" cy="50534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9F456B-D8CA-4BC9-A6F0-FEE49321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69" y="3822846"/>
            <a:ext cx="4101019" cy="28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5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메뉴의 종류</a:t>
            </a:r>
          </a:p>
          <a:p>
            <a:pPr lvl="1"/>
            <a:r>
              <a:rPr lang="ko-KR" altLang="en-US" dirty="0"/>
              <a:t>옵션 메뉴</a:t>
            </a:r>
            <a:r>
              <a:rPr lang="en-US" altLang="ko-KR" dirty="0"/>
              <a:t>(option menu)</a:t>
            </a:r>
          </a:p>
          <a:p>
            <a:pPr lvl="1"/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36" y="2691914"/>
            <a:ext cx="3982728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8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대화상자용 </a:t>
            </a:r>
            <a:r>
              <a:rPr lang="en-US" altLang="ko-KR" dirty="0"/>
              <a:t>dialog1.xml </a:t>
            </a:r>
            <a:r>
              <a:rPr lang="ko-KR" altLang="en-US" dirty="0"/>
              <a:t>파일을 코딩</a:t>
            </a:r>
          </a:p>
          <a:p>
            <a:pPr lvl="2"/>
            <a:r>
              <a:rPr lang="ko-KR" altLang="en-US" sz="1600" dirty="0" err="1"/>
              <a:t>텍스트뷰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에디트텍스트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텍스트뷰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에디트텍스트의</a:t>
            </a:r>
            <a:r>
              <a:rPr lang="ko-KR" altLang="en-US" sz="1600" dirty="0"/>
              <a:t> 순서로 생성</a:t>
            </a:r>
          </a:p>
          <a:p>
            <a:pPr lvl="2"/>
            <a:r>
              <a:rPr lang="ko-KR" altLang="en-US" sz="1600" dirty="0" err="1"/>
              <a:t>에디트텍스트만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</a:t>
            </a:r>
            <a:r>
              <a:rPr lang="en-US" altLang="ko-KR" sz="1600" dirty="0"/>
              <a:t>dlgEdt1, dlgEdt2</a:t>
            </a:r>
            <a:r>
              <a:rPr lang="ko-KR" altLang="en-US" sz="1600" dirty="0"/>
              <a:t>로 지정</a:t>
            </a:r>
          </a:p>
          <a:p>
            <a:endParaRPr lang="ko-KR" altLang="en-US" dirty="0"/>
          </a:p>
        </p:txBody>
      </p:sp>
      <p:pic>
        <p:nvPicPr>
          <p:cNvPr id="4" name="Picture 3" descr="스크린샷 2019-02-04 오후 8.5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08" y="3181720"/>
            <a:ext cx="5534185" cy="25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 </a:t>
            </a:r>
            <a:endParaRPr lang="en-US" altLang="ko-KR" dirty="0"/>
          </a:p>
          <a:p>
            <a:pPr lvl="1"/>
            <a:r>
              <a:rPr lang="en-US" altLang="ko-KR" dirty="0"/>
              <a:t>(4) toast1.xml </a:t>
            </a:r>
            <a:r>
              <a:rPr lang="ko-KR" altLang="en-US" dirty="0"/>
              <a:t>파일을 생성하고 코딩</a:t>
            </a:r>
          </a:p>
          <a:p>
            <a:pPr lvl="2"/>
            <a:r>
              <a:rPr lang="ko-KR" altLang="en-US" sz="1600" dirty="0" err="1"/>
              <a:t>이미지뷰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텍스트뷰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이미지뷰의</a:t>
            </a:r>
            <a:r>
              <a:rPr lang="ko-KR" altLang="en-US" sz="1600" dirty="0"/>
              <a:t> 순서로 생성</a:t>
            </a:r>
          </a:p>
          <a:p>
            <a:pPr lvl="2"/>
            <a:r>
              <a:rPr lang="ko-KR" altLang="en-US" sz="1600" dirty="0" err="1"/>
              <a:t>텍스트뷰의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</a:t>
            </a:r>
            <a:r>
              <a:rPr lang="en-US" altLang="ko-KR" sz="1600" dirty="0"/>
              <a:t>toastText1</a:t>
            </a:r>
            <a:r>
              <a:rPr lang="ko-KR" altLang="en-US" sz="1600" dirty="0"/>
              <a:t>로 지정</a:t>
            </a:r>
          </a:p>
          <a:p>
            <a:pPr lvl="2"/>
            <a:r>
              <a:rPr lang="ko-KR" altLang="en-US" sz="1600" dirty="0"/>
              <a:t>레이아웃의 배경을 빨간색으로 지정</a:t>
            </a:r>
          </a:p>
          <a:p>
            <a:endParaRPr lang="ko-KR" altLang="en-US" dirty="0"/>
          </a:p>
        </p:txBody>
      </p:sp>
      <p:pic>
        <p:nvPicPr>
          <p:cNvPr id="5" name="Picture 1" descr="스크린샷 2019-02-04 오후 9.0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28" y="3530603"/>
            <a:ext cx="5660159" cy="30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9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MainActivity</a:t>
            </a:r>
            <a:r>
              <a:rPr lang="ko-KR" altLang="en-US" dirty="0"/>
              <a:t>에 다음 내용 </a:t>
            </a:r>
            <a:r>
              <a:rPr lang="ko-KR" altLang="en-US" dirty="0" err="1"/>
              <a:t>코딩하기</a:t>
            </a:r>
            <a:endParaRPr lang="ko-KR" altLang="en-US" dirty="0"/>
          </a:p>
          <a:p>
            <a:pPr lvl="2"/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버튼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dialog1.xml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에디트텍스트에</a:t>
            </a:r>
            <a:r>
              <a:rPr lang="ko-KR" altLang="en-US" sz="1600" dirty="0"/>
              <a:t> 대응할 전역변수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</a:p>
          <a:p>
            <a:pPr lvl="2"/>
            <a:r>
              <a:rPr lang="en-US" altLang="ko-KR" sz="1600" dirty="0"/>
              <a:t>toast1.xml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텍스트뷰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개에 대응할 전역변수 </a:t>
            </a:r>
            <a:r>
              <a:rPr lang="en-US" altLang="ko-KR" sz="1600" dirty="0"/>
              <a:t>1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lvl="2"/>
            <a:r>
              <a:rPr lang="en-US" altLang="ko-KR" sz="1600" dirty="0"/>
              <a:t>dialog1.xml</a:t>
            </a:r>
            <a:r>
              <a:rPr lang="ko-KR" altLang="en-US" sz="1600" dirty="0"/>
              <a:t>과 </a:t>
            </a:r>
            <a:r>
              <a:rPr lang="en-US" altLang="ko-KR" sz="1600" dirty="0"/>
              <a:t>toast1.xml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인플레이트할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뷰</a:t>
            </a:r>
            <a:r>
              <a:rPr lang="ko-KR" altLang="en-US" sz="1600" dirty="0"/>
              <a:t> 변수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lvl="2"/>
            <a:r>
              <a:rPr lang="ko-KR" altLang="en-US" sz="1600" dirty="0"/>
              <a:t>메인 함수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안에서 </a:t>
            </a:r>
            <a:r>
              <a:rPr lang="en-US" altLang="ko-KR" sz="1600" dirty="0"/>
              <a:t>activity_main.xml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변수 </a:t>
            </a:r>
            <a:r>
              <a:rPr lang="en-US" altLang="ko-KR" sz="1600" dirty="0"/>
              <a:t>3</a:t>
            </a:r>
            <a:r>
              <a:rPr lang="ko-KR" altLang="en-US" sz="1600" dirty="0"/>
              <a:t>개에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대입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6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목록 대화상자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691" y="1181560"/>
            <a:ext cx="5618618" cy="453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079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button1 </a:t>
            </a:r>
            <a:r>
              <a:rPr lang="ko-KR" altLang="en-US" dirty="0"/>
              <a:t>변수를 클릭했을 때 </a:t>
            </a:r>
            <a:r>
              <a:rPr lang="ko-KR" altLang="en-US" dirty="0" err="1"/>
              <a:t>리스너를</a:t>
            </a:r>
            <a:r>
              <a:rPr lang="ko-KR" altLang="en-US" dirty="0"/>
              <a:t> 작성</a:t>
            </a:r>
          </a:p>
          <a:p>
            <a:pPr lvl="2"/>
            <a:r>
              <a:rPr lang="en-US" altLang="ko-KR" sz="1600" dirty="0" err="1"/>
              <a:t>onClick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안에 대화상자를 만들고 </a:t>
            </a:r>
            <a:r>
              <a:rPr lang="en-US" altLang="ko-KR" sz="1600" dirty="0"/>
              <a:t>&lt;</a:t>
            </a:r>
            <a:r>
              <a:rPr lang="ko-KR" altLang="en-US" sz="1600" dirty="0"/>
              <a:t>확인</a:t>
            </a:r>
            <a:r>
              <a:rPr lang="en-US" altLang="ko-KR" sz="1600" dirty="0"/>
              <a:t>&gt;</a:t>
            </a:r>
            <a:r>
              <a:rPr lang="ko-KR" altLang="en-US" sz="1600" dirty="0"/>
              <a:t>과 </a:t>
            </a:r>
            <a:r>
              <a:rPr lang="en-US" altLang="ko-KR" sz="1600" dirty="0"/>
              <a:t>&lt;</a:t>
            </a:r>
            <a:r>
              <a:rPr lang="ko-KR" altLang="en-US" sz="1600" dirty="0"/>
              <a:t>취소</a:t>
            </a:r>
            <a:r>
              <a:rPr lang="en-US" altLang="ko-KR" sz="1600" dirty="0"/>
              <a:t>&gt;</a:t>
            </a:r>
            <a:r>
              <a:rPr lang="ko-KR" altLang="en-US" sz="1600" dirty="0"/>
              <a:t>를 추가</a:t>
            </a:r>
          </a:p>
          <a:p>
            <a:pPr lvl="2"/>
            <a:r>
              <a:rPr lang="en-US" altLang="ko-KR" sz="1600" dirty="0"/>
              <a:t>&lt;</a:t>
            </a:r>
            <a:r>
              <a:rPr lang="ko-KR" altLang="en-US" sz="1600" dirty="0"/>
              <a:t>확인</a:t>
            </a:r>
            <a:r>
              <a:rPr lang="en-US" altLang="ko-KR" sz="1600" dirty="0"/>
              <a:t>&gt;, &lt;</a:t>
            </a:r>
            <a:r>
              <a:rPr lang="ko-KR" altLang="en-US" sz="1600" dirty="0"/>
              <a:t>취소</a:t>
            </a:r>
            <a:r>
              <a:rPr lang="en-US" altLang="ko-KR" sz="1600" dirty="0"/>
              <a:t>&gt; </a:t>
            </a:r>
            <a:r>
              <a:rPr lang="ko-KR" altLang="en-US" sz="1600" dirty="0"/>
              <a:t>버튼 클릭 시 실행할 내용은 일단 </a:t>
            </a:r>
            <a:r>
              <a:rPr lang="en-US" altLang="ko-KR" sz="1600" dirty="0"/>
              <a:t>null</a:t>
            </a:r>
            <a:r>
              <a:rPr lang="ko-KR" altLang="en-US" sz="1600" dirty="0"/>
              <a:t>로 입력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15065" y="3010989"/>
            <a:ext cx="5670031" cy="3838302"/>
            <a:chOff x="1615065" y="3019698"/>
            <a:chExt cx="5670031" cy="3838302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100" y="3019698"/>
              <a:ext cx="5629635" cy="1828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065" y="4812528"/>
              <a:ext cx="5670031" cy="2045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463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(3)</a:t>
            </a:r>
            <a:r>
              <a:rPr lang="ko-KR" altLang="en-US" dirty="0"/>
              <a:t> 대화상자의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클릭하면 대화상자에서 입력한 사용자 이름과 </a:t>
            </a:r>
            <a:r>
              <a:rPr lang="ko-KR" altLang="en-US" dirty="0" err="1"/>
              <a:t>이메일이</a:t>
            </a:r>
            <a:r>
              <a:rPr lang="ko-KR" altLang="en-US" dirty="0"/>
              <a:t> 메인 화면</a:t>
            </a:r>
            <a:r>
              <a:rPr lang="en-US" altLang="ko-KR" dirty="0"/>
              <a:t>(activity_main.xml)</a:t>
            </a:r>
            <a:r>
              <a:rPr lang="ko-KR" altLang="en-US" dirty="0"/>
              <a:t>의 </a:t>
            </a:r>
            <a:r>
              <a:rPr lang="ko-KR" altLang="en-US" dirty="0" err="1"/>
              <a:t>텍스트뷰에</a:t>
            </a:r>
            <a:r>
              <a:rPr lang="ko-KR" altLang="en-US" dirty="0"/>
              <a:t> 쓰이도록 코딩</a:t>
            </a:r>
          </a:p>
          <a:p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19" y="2815199"/>
            <a:ext cx="5625963" cy="253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931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목록 대화상자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사용자 정보 입력 </a:t>
            </a:r>
            <a:r>
              <a:rPr lang="ko-KR" altLang="en-US" dirty="0" err="1"/>
              <a:t>앱</a:t>
            </a:r>
            <a:r>
              <a:rPr lang="ko-KR" altLang="en-US" dirty="0"/>
              <a:t> 만들기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(4)</a:t>
            </a:r>
            <a:r>
              <a:rPr lang="ko-KR" altLang="en-US" dirty="0"/>
              <a:t> 대화상자의 </a:t>
            </a:r>
            <a:r>
              <a:rPr lang="en-US" altLang="ko-KR" dirty="0"/>
              <a:t>&lt;</a:t>
            </a:r>
            <a:r>
              <a:rPr lang="ko-KR" altLang="en-US" dirty="0"/>
              <a:t>취소</a:t>
            </a:r>
            <a:r>
              <a:rPr lang="en-US" altLang="ko-KR" dirty="0"/>
              <a:t>&gt;</a:t>
            </a:r>
            <a:r>
              <a:rPr lang="ko-KR" altLang="en-US" dirty="0"/>
              <a:t>를 클릭했을 때 </a:t>
            </a:r>
            <a:r>
              <a:rPr lang="en-US" altLang="ko-KR" dirty="0"/>
              <a:t>toast1.xml</a:t>
            </a:r>
            <a:r>
              <a:rPr lang="ko-KR" altLang="en-US" dirty="0"/>
              <a:t>이 토스트 메시지로 나오도록 설정</a:t>
            </a:r>
          </a:p>
          <a:p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83" y="2586011"/>
            <a:ext cx="5629635" cy="356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02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2400" dirty="0"/>
              <a:t>목록 대화상자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62D6F-BCC2-4687-9259-A2AB19D2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8" y="1575822"/>
            <a:ext cx="7004523" cy="37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09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파일을 이용한 방식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60" y="2057193"/>
            <a:ext cx="5473280" cy="26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 형식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8.22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1" y="1751487"/>
            <a:ext cx="6276566" cy="22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3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onCreateOptionsMenu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기본 형식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05" y="1921018"/>
            <a:ext cx="7029591" cy="187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47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onOptionsItemSelected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기본 형식</a:t>
            </a:r>
            <a:endParaRPr lang="en-US" altLang="ko-KR" dirty="0"/>
          </a:p>
          <a:p>
            <a:pPr lvl="1"/>
            <a:r>
              <a:rPr lang="ko-KR" altLang="en-US" dirty="0"/>
              <a:t>메뉴를 선택했을 때 어떤 동작을 할 것인지 정의함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" y="2141472"/>
            <a:ext cx="6985155" cy="319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10445</TotalTime>
  <Words>1564</Words>
  <Application>Microsoft Office PowerPoint</Application>
  <PresentationFormat>화면 슬라이드 쇼(4:3)</PresentationFormat>
  <Paragraphs>221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Adobe Kaiti Std R</vt:lpstr>
      <vt:lpstr>HY헤드라인M</vt:lpstr>
      <vt:lpstr>굴림</vt:lpstr>
      <vt:lpstr>맑은 고딕</vt:lpstr>
      <vt:lpstr>함초롬돋움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0. 메뉴</vt:lpstr>
      <vt:lpstr>1. XML을 이용한 옵션 메뉴</vt:lpstr>
      <vt:lpstr>1. XML을 이용한 옵션 메뉴</vt:lpstr>
      <vt:lpstr>1. XML을 이용한 옵션 메뉴</vt:lpstr>
      <vt:lpstr>1. 메뉴 ▶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1. XML을 이용한 옵션 메뉴</vt:lpstr>
      <vt:lpstr>2. Java 코드만 이용한 옵션 메뉴</vt:lpstr>
      <vt:lpstr>2. Java 코드만 이용한 옵션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3. XML을 이용한 컨텍스트 메뉴</vt:lpstr>
      <vt:lpstr>PowerPoint 프레젠테이션</vt:lpstr>
      <vt:lpstr>1. 토스트</vt:lpstr>
      <vt:lpstr>1. 토스트</vt:lpstr>
      <vt:lpstr>1. 토스트</vt:lpstr>
      <vt:lpstr>PowerPoint 프레젠테이션</vt:lpstr>
      <vt:lpstr>1. 기본 대화상자</vt:lpstr>
      <vt:lpstr>1. 기본 대화상자</vt:lpstr>
      <vt:lpstr>1. 기본 대화상자</vt:lpstr>
      <vt:lpstr>1. 기본 대화상자</vt:lpstr>
      <vt:lpstr>1. 기본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2. 목록 대화상자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Kim Sungmu</cp:lastModifiedBy>
  <cp:revision>568</cp:revision>
  <dcterms:created xsi:type="dcterms:W3CDTF">2007-11-27T23:54:21Z</dcterms:created>
  <dcterms:modified xsi:type="dcterms:W3CDTF">2021-12-24T03:23:52Z</dcterms:modified>
</cp:coreProperties>
</file>